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"/>
  </p:notesMasterIdLst>
  <p:handoutMasterIdLst>
    <p:handoutMasterId r:id="rId6"/>
  </p:handoutMasterIdLst>
  <p:sldIdLst>
    <p:sldId id="899" r:id="rId2"/>
    <p:sldId id="901" r:id="rId3"/>
    <p:sldId id="902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046" autoAdjust="0"/>
  </p:normalViewPr>
  <p:slideViewPr>
    <p:cSldViewPr snapToGrid="0">
      <p:cViewPr varScale="1">
        <p:scale>
          <a:sx n="107" d="100"/>
          <a:sy n="107" d="100"/>
        </p:scale>
        <p:origin x="11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80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721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67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8B4FEF9-FDC0-4BB1-A052-3FF6A660B1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D7B83A-7E7C-4F8A-A115-218E8407F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21EADF-ACAA-49F1-91A5-16D954951AF2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А4-, 203х273 мм, 96 аркушів, клітинка, </a:t>
            </a:r>
            <a:r>
              <a:rPr lang="uk-UA" dirty="0" err="1"/>
              <a:t>City</a:t>
            </a:r>
            <a:endParaRPr lang="uk-UA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2FB7278-D4EB-439E-8B15-3537E46FD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06" y="865681"/>
            <a:ext cx="2880000" cy="2880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724BCE-B7AF-4C2D-A52B-09124565AFFC}"/>
              </a:ext>
            </a:extLst>
          </p:cNvPr>
          <p:cNvSpPr txBox="1"/>
          <p:nvPr/>
        </p:nvSpPr>
        <p:spPr>
          <a:xfrm>
            <a:off x="654424" y="3727076"/>
            <a:ext cx="1622612" cy="3140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8425-8-A, </a:t>
            </a:r>
            <a:r>
              <a: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Budapest</a:t>
            </a:r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383753E-FDF8-4012-8A34-D5E175D88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402" y="865681"/>
            <a:ext cx="2880000" cy="2880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60E4699-7182-4B2E-8642-BC7783131BB1}"/>
              </a:ext>
            </a:extLst>
          </p:cNvPr>
          <p:cNvSpPr txBox="1"/>
          <p:nvPr/>
        </p:nvSpPr>
        <p:spPr>
          <a:xfrm>
            <a:off x="3594847" y="3727076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8425-6-A, </a:t>
            </a:r>
            <a:r>
              <a:rPr lang="en-US" b="1" dirty="0"/>
              <a:t>Berlin</a:t>
            </a:r>
            <a:endParaRPr lang="uk-UA" b="1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160868E-29C1-4057-B98D-0BFBB805CB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8598" y="865681"/>
            <a:ext cx="2880000" cy="288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58CA01E-6408-407E-8ECB-686740FA0A1A}"/>
              </a:ext>
            </a:extLst>
          </p:cNvPr>
          <p:cNvSpPr txBox="1"/>
          <p:nvPr/>
        </p:nvSpPr>
        <p:spPr>
          <a:xfrm>
            <a:off x="6433772" y="3727076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8425-5-A, </a:t>
            </a:r>
            <a:r>
              <a:rPr lang="en-US" b="1" dirty="0"/>
              <a:t>London</a:t>
            </a:r>
            <a:endParaRPr lang="uk-UA" b="1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6977496-377B-4799-9F3C-9CC3473430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3794" y="865681"/>
            <a:ext cx="2880000" cy="28800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55F3712-11F0-48D1-A769-CAB20AAE2958}"/>
              </a:ext>
            </a:extLst>
          </p:cNvPr>
          <p:cNvSpPr txBox="1"/>
          <p:nvPr/>
        </p:nvSpPr>
        <p:spPr>
          <a:xfrm>
            <a:off x="9347164" y="3727076"/>
            <a:ext cx="1639377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8425-7-A, </a:t>
            </a:r>
            <a:r>
              <a:rPr lang="en-US" b="1" dirty="0"/>
              <a:t>Tokyo</a:t>
            </a:r>
            <a:endParaRPr lang="uk-UA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9137A1-29F0-4EF1-AB9A-04DE80D0701A}"/>
              </a:ext>
            </a:extLst>
          </p:cNvPr>
          <p:cNvSpPr txBox="1"/>
          <p:nvPr/>
        </p:nvSpPr>
        <p:spPr>
          <a:xfrm>
            <a:off x="541205" y="4163555"/>
            <a:ext cx="11529770" cy="22732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Записна книга </a:t>
            </a:r>
            <a:r>
              <a:rPr lang="uk-UA" sz="1200" dirty="0" err="1"/>
              <a:t>Axent</a:t>
            </a:r>
            <a:r>
              <a:rPr lang="uk-UA" sz="1200" dirty="0"/>
              <a:t> </a:t>
            </a:r>
            <a:r>
              <a:rPr lang="uk-UA" sz="1200" b="0" dirty="0"/>
              <a:t>— надійний вибір для тих, хто цінує порядок і комфорт у роботі. Вона ідеально підходить для щоденних записів, ведення обліку, створення схем чи графіків, а також для зберігання великого обсягу важливої інформації.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Міцна тверда обкладинка </a:t>
            </a:r>
            <a:r>
              <a:rPr lang="uk-UA" sz="1200" b="0" dirty="0"/>
              <a:t>з щільного картону зберігає форму та привабливий вигляд навіть після тривалого користування.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Білий папір щільністю 60 г/м² </a:t>
            </a:r>
            <a:r>
              <a:rPr lang="uk-UA" sz="1200" b="0" dirty="0"/>
              <a:t>у клітинку (5×5 мм) забезпечує зручність письма та чіткість записів.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Формат 203×273 мм (А4-), 96 аркушів </a:t>
            </a:r>
            <a:r>
              <a:rPr lang="uk-UA" sz="1200" b="0" dirty="0"/>
              <a:t>— оптимальний розмір для роботи в офісі чи навчанні.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Глянцева ламінація </a:t>
            </a:r>
            <a:r>
              <a:rPr lang="uk-UA" sz="1200" b="0" dirty="0"/>
              <a:t>додає стильного вигляду та захищає обкладинку від потертостей.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1/10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- 148,10 грн</a:t>
            </a:r>
          </a:p>
        </p:txBody>
      </p:sp>
    </p:spTree>
    <p:extLst>
      <p:ext uri="{BB962C8B-B14F-4D97-AF65-F5344CB8AC3E}">
        <p14:creationId xmlns:p14="http://schemas.microsoft.com/office/powerpoint/2010/main" val="1657156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8B4FEF9-FDC0-4BB1-A052-3FF6A660B1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D7B83A-7E7C-4F8A-A115-218E8407F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21EADF-ACAA-49F1-91A5-16D954951AF2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А4-, 203х273 мм, 96 аркушів, клітинка, </a:t>
            </a:r>
            <a:r>
              <a:rPr lang="en-US" dirty="0"/>
              <a:t>Pattern</a:t>
            </a:r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724BCE-B7AF-4C2D-A52B-09124565AFFC}"/>
              </a:ext>
            </a:extLst>
          </p:cNvPr>
          <p:cNvSpPr txBox="1"/>
          <p:nvPr/>
        </p:nvSpPr>
        <p:spPr>
          <a:xfrm>
            <a:off x="654424" y="3745003"/>
            <a:ext cx="1622612" cy="3140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8425-3-A</a:t>
            </a:r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uk-UA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бірюзовий</a:t>
            </a:r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0E4699-7182-4B2E-8642-BC7783131BB1}"/>
              </a:ext>
            </a:extLst>
          </p:cNvPr>
          <p:cNvSpPr txBox="1"/>
          <p:nvPr/>
        </p:nvSpPr>
        <p:spPr>
          <a:xfrm>
            <a:off x="3594847" y="3745003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8425-1-A</a:t>
            </a:r>
            <a:r>
              <a:rPr lang="uk-UA" dirty="0"/>
              <a:t>, </a:t>
            </a:r>
            <a:r>
              <a:rPr lang="uk-UA" b="1" dirty="0"/>
              <a:t>зелений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8CA01E-6408-407E-8ECB-686740FA0A1A}"/>
              </a:ext>
            </a:extLst>
          </p:cNvPr>
          <p:cNvSpPr txBox="1"/>
          <p:nvPr/>
        </p:nvSpPr>
        <p:spPr>
          <a:xfrm>
            <a:off x="6433772" y="3745003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8425-4-A</a:t>
            </a:r>
            <a:r>
              <a:rPr lang="uk-UA" dirty="0"/>
              <a:t>, </a:t>
            </a:r>
            <a:r>
              <a:rPr lang="uk-UA" b="1" dirty="0"/>
              <a:t>рожевий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5F3712-11F0-48D1-A769-CAB20AAE2958}"/>
              </a:ext>
            </a:extLst>
          </p:cNvPr>
          <p:cNvSpPr txBox="1"/>
          <p:nvPr/>
        </p:nvSpPr>
        <p:spPr>
          <a:xfrm>
            <a:off x="9347164" y="3745003"/>
            <a:ext cx="1639377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8425-2-A</a:t>
            </a:r>
            <a:r>
              <a:rPr lang="uk-UA" dirty="0"/>
              <a:t>, </a:t>
            </a:r>
            <a:r>
              <a:rPr lang="uk-UA" b="1" dirty="0"/>
              <a:t>сірий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9137A1-29F0-4EF1-AB9A-04DE80D0701A}"/>
              </a:ext>
            </a:extLst>
          </p:cNvPr>
          <p:cNvSpPr txBox="1"/>
          <p:nvPr/>
        </p:nvSpPr>
        <p:spPr>
          <a:xfrm>
            <a:off x="541205" y="4181482"/>
            <a:ext cx="11529770" cy="22732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Записна книга </a:t>
            </a:r>
            <a:r>
              <a:rPr lang="uk-UA" sz="1200" dirty="0" err="1"/>
              <a:t>Axent</a:t>
            </a:r>
            <a:r>
              <a:rPr lang="uk-UA" sz="1200" dirty="0"/>
              <a:t> </a:t>
            </a:r>
            <a:r>
              <a:rPr lang="uk-UA" sz="1200" b="0" dirty="0"/>
              <a:t>— надійний вибір для тих, хто цінує порядок і комфорт у роботі. Вона ідеально підходить для щоденних записів, ведення обліку, створення схем чи графіків, а також для зберігання великого обсягу важливої інформації.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Міцна тверда обкладинка </a:t>
            </a:r>
            <a:r>
              <a:rPr lang="uk-UA" sz="1200" b="0" dirty="0"/>
              <a:t>з щільного картону зберігає форму та привабливий вигляд навіть після тривалого користування.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Білий папір щільністю 60 г/м² </a:t>
            </a:r>
            <a:r>
              <a:rPr lang="uk-UA" sz="1200" b="0" dirty="0"/>
              <a:t>у клітинку (5×5 мм) забезпечує зручність письма та чіткість записів.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Формат 203×273 мм (А4-), 96 аркушів </a:t>
            </a:r>
            <a:r>
              <a:rPr lang="uk-UA" sz="1200" b="0" dirty="0"/>
              <a:t>— оптимальний розмір для роботи в офісі чи навчанні.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Глянцева ламінація </a:t>
            </a:r>
            <a:r>
              <a:rPr lang="uk-UA" sz="1200" b="0" dirty="0"/>
              <a:t>додає стильного вигляду та захищає обкладинку від потертостей.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1/10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- 148,10 грн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1905A0-D764-4942-BDEA-951D4D96C0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388" y="832231"/>
            <a:ext cx="2880000" cy="288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8401CF-31C9-4AE4-B6B3-7D3CCADB5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7270" y="832231"/>
            <a:ext cx="2880000" cy="288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9210786-9FB5-4692-99B4-EEE6C88A78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52" y="832231"/>
            <a:ext cx="2880000" cy="288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CFC69CA-09EB-4F77-8694-1480E338DC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7035" y="832231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20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8B4FEF9-FDC0-4BB1-A052-3FF6A660B1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D7B83A-7E7C-4F8A-A115-218E8407F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21EADF-ACAA-49F1-91A5-16D954951AF2}"/>
              </a:ext>
            </a:extLst>
          </p:cNvPr>
          <p:cNvSpPr txBox="1"/>
          <p:nvPr/>
        </p:nvSpPr>
        <p:spPr>
          <a:xfrm>
            <a:off x="215153" y="24883"/>
            <a:ext cx="908124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А4-, 203х273 мм, 96 аркушів, клітинка, </a:t>
            </a:r>
            <a:r>
              <a:rPr lang="uk-UA" dirty="0" err="1"/>
              <a:t>One</a:t>
            </a:r>
            <a:r>
              <a:rPr lang="uk-UA" dirty="0"/>
              <a:t> </a:t>
            </a:r>
            <a:r>
              <a:rPr lang="uk-UA" dirty="0" err="1"/>
              <a:t>color</a:t>
            </a:r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724BCE-B7AF-4C2D-A52B-09124565AFFC}"/>
              </a:ext>
            </a:extLst>
          </p:cNvPr>
          <p:cNvSpPr txBox="1"/>
          <p:nvPr/>
        </p:nvSpPr>
        <p:spPr>
          <a:xfrm>
            <a:off x="654424" y="3655355"/>
            <a:ext cx="1622612" cy="3140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8426-2-A</a:t>
            </a:r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uk-UA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бордовий</a:t>
            </a:r>
            <a:r>
              <a:rPr lang="uk-UA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0E4699-7182-4B2E-8642-BC7783131BB1}"/>
              </a:ext>
            </a:extLst>
          </p:cNvPr>
          <p:cNvSpPr txBox="1"/>
          <p:nvPr/>
        </p:nvSpPr>
        <p:spPr>
          <a:xfrm>
            <a:off x="3594847" y="3655355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8426-1-A</a:t>
            </a:r>
            <a:r>
              <a:rPr lang="uk-UA" dirty="0"/>
              <a:t>, </a:t>
            </a:r>
            <a:r>
              <a:rPr lang="uk-UA" b="1" dirty="0"/>
              <a:t>зелений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8CA01E-6408-407E-8ECB-686740FA0A1A}"/>
              </a:ext>
            </a:extLst>
          </p:cNvPr>
          <p:cNvSpPr txBox="1"/>
          <p:nvPr/>
        </p:nvSpPr>
        <p:spPr>
          <a:xfrm>
            <a:off x="6433772" y="3655355"/>
            <a:ext cx="2097741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8426-3-A</a:t>
            </a:r>
            <a:r>
              <a:rPr lang="uk-UA" dirty="0"/>
              <a:t>, </a:t>
            </a:r>
            <a:r>
              <a:rPr lang="uk-UA" b="1" dirty="0"/>
              <a:t>синій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5F3712-11F0-48D1-A769-CAB20AAE2958}"/>
              </a:ext>
            </a:extLst>
          </p:cNvPr>
          <p:cNvSpPr txBox="1"/>
          <p:nvPr/>
        </p:nvSpPr>
        <p:spPr>
          <a:xfrm>
            <a:off x="9347164" y="3655355"/>
            <a:ext cx="1639377" cy="3039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8426-4-A</a:t>
            </a:r>
            <a:r>
              <a:rPr lang="uk-UA" dirty="0"/>
              <a:t>, </a:t>
            </a:r>
            <a:r>
              <a:rPr lang="uk-UA" b="1" dirty="0"/>
              <a:t>сірий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9137A1-29F0-4EF1-AB9A-04DE80D0701A}"/>
              </a:ext>
            </a:extLst>
          </p:cNvPr>
          <p:cNvSpPr txBox="1"/>
          <p:nvPr/>
        </p:nvSpPr>
        <p:spPr>
          <a:xfrm>
            <a:off x="541205" y="4091834"/>
            <a:ext cx="11529770" cy="25502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Записна книга </a:t>
            </a:r>
            <a:r>
              <a:rPr lang="uk-UA" sz="1200" dirty="0" err="1"/>
              <a:t>Axent</a:t>
            </a:r>
            <a:r>
              <a:rPr lang="uk-UA" sz="1200" dirty="0"/>
              <a:t> </a:t>
            </a:r>
            <a:r>
              <a:rPr lang="uk-UA" sz="1200" b="0" dirty="0"/>
              <a:t>— надійний вибір для тих, хто цінує порядок і комфорт у роботі. Вона ідеально підходить для щоденних записів, ведення обліку, створення схем чи графіків, а також для зберігання великого обсягу важливої інформації.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Міцна тверда обкладинка </a:t>
            </a:r>
            <a:r>
              <a:rPr lang="uk-UA" sz="1200" b="0" dirty="0"/>
              <a:t>з щільного картону зберігає форму та привабливий вигляд навіть після тривалого користування.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b="0" dirty="0" err="1"/>
              <a:t>Газетний</a:t>
            </a:r>
            <a:r>
              <a:rPr lang="ru-RU" sz="1200" b="0" dirty="0"/>
              <a:t> </a:t>
            </a:r>
            <a:r>
              <a:rPr lang="ru-RU" sz="1200" b="0" dirty="0" err="1"/>
              <a:t>папір</a:t>
            </a:r>
            <a:r>
              <a:rPr lang="ru-RU" sz="1200" b="0" dirty="0"/>
              <a:t> у </a:t>
            </a:r>
            <a:r>
              <a:rPr lang="ru-RU" sz="1200" b="0" dirty="0" err="1"/>
              <a:t>клітинку</a:t>
            </a:r>
            <a:r>
              <a:rPr lang="ru-RU" sz="1200" b="0" dirty="0"/>
              <a:t> </a:t>
            </a:r>
            <a:r>
              <a:rPr lang="uk-UA" sz="1200" b="0" dirty="0"/>
              <a:t>(5×5 мм)</a:t>
            </a:r>
            <a:r>
              <a:rPr lang="ru-RU" sz="1200" b="0" dirty="0"/>
              <a:t>.</a:t>
            </a:r>
            <a:endParaRPr lang="uk-UA" sz="1200" b="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b="0" dirty="0" err="1"/>
              <a:t>Щільність</a:t>
            </a:r>
            <a:r>
              <a:rPr lang="ru-RU" sz="1200" b="0" dirty="0"/>
              <a:t> </a:t>
            </a:r>
            <a:r>
              <a:rPr lang="ru-RU" sz="1200" b="0" dirty="0" err="1"/>
              <a:t>паперу</a:t>
            </a:r>
            <a:r>
              <a:rPr lang="ru-RU" sz="1200" b="0" dirty="0"/>
              <a:t> становить 45 г/м².</a:t>
            </a:r>
            <a:endParaRPr lang="uk-UA" sz="1200" b="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Формат 203×273 мм (А4-), 96 аркушів </a:t>
            </a:r>
            <a:r>
              <a:rPr lang="uk-UA" sz="1200" b="0" dirty="0"/>
              <a:t>— оптимальний розмір для роботи в офісі чи навчанні.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/>
              <a:t>Глянцева ламінація </a:t>
            </a:r>
            <a:r>
              <a:rPr lang="uk-UA" sz="1200" b="0" dirty="0"/>
              <a:t>додає стильного вигляду та захищає обкладинку від потертостей.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Мін відвантаження - 1 </a:t>
            </a:r>
            <a:r>
              <a:rPr lang="uk-UA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шт</a:t>
            </a: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упаковка – 1/10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РРЦ  - 112,00 грн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E08610-E60C-4FFA-A5F2-D8A4E013D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022" y="775355"/>
            <a:ext cx="2880000" cy="288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385260D-5143-483C-904C-F39E27EBA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3180" y="775355"/>
            <a:ext cx="2880000" cy="288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81598BD-DB27-43F3-81DD-F6AA99334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9430" y="775355"/>
            <a:ext cx="2880000" cy="288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C240B8E-9D83-4F0F-AB3F-851E107924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4978" y="775355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30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10750</TotalTime>
  <Words>433</Words>
  <Application>Microsoft Office PowerPoint</Application>
  <PresentationFormat>Широкоэкранный</PresentationFormat>
  <Paragraphs>40</Paragraphs>
  <Slides>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2213</cp:revision>
  <cp:lastPrinted>2024-11-25T09:24:48Z</cp:lastPrinted>
  <dcterms:created xsi:type="dcterms:W3CDTF">2019-03-13T13:21:03Z</dcterms:created>
  <dcterms:modified xsi:type="dcterms:W3CDTF">2025-10-07T07:03:45Z</dcterms:modified>
</cp:coreProperties>
</file>